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image" Target="../media/image-1-5.png"/><Relationship Id="rId6" Type="http://schemas.openxmlformats.org/officeDocument/2006/relationships/image" Target="../media/image-1-6.svg"/><Relationship Id="rId7" Type="http://schemas.openxmlformats.org/officeDocument/2006/relationships/image" Target="../media/image-1-7.png"/><Relationship Id="rId8" Type="http://schemas.openxmlformats.org/officeDocument/2006/relationships/image" Target="../media/image-1-8.sv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sv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image" Target="../media/image-1-16.png"/><Relationship Id="rId17" Type="http://schemas.openxmlformats.org/officeDocument/2006/relationships/image" Target="../media/image-1-17.png"/><Relationship Id="rId18" Type="http://schemas.openxmlformats.org/officeDocument/2006/relationships/image" Target="../media/image-1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svg"/><Relationship Id="rId14" Type="http://schemas.openxmlformats.org/officeDocument/2006/relationships/image" Target="../media/image-2-14.png"/><Relationship Id="rId15" Type="http://schemas.openxmlformats.org/officeDocument/2006/relationships/image" Target="../media/image-2-15.png"/><Relationship Id="rId16" Type="http://schemas.openxmlformats.org/officeDocument/2006/relationships/image" Target="../media/image-2-16.sv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239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49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2466975" y="0"/>
            <a:ext cx="4476750" cy="4029075"/>
          </a:xfrm>
          <a:prstGeom prst="rect">
            <a:avLst/>
          </a:prstGeom>
        </p:spPr>
      </p:pic>
      <p:pic>
        <p:nvPicPr>
          <p:cNvPr id="3" name="Rectangle 53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0" y="0"/>
            <a:ext cx="2466975" cy="10287000"/>
          </a:xfrm>
          <a:prstGeom prst="rect">
            <a:avLst/>
          </a:prstGeom>
        </p:spPr>
      </p:pic>
      <p:pic>
        <p:nvPicPr>
          <p:cNvPr id="4" name="Rectangle 50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2466975" y="6267450"/>
            <a:ext cx="4476750" cy="4019550"/>
          </a:xfrm>
          <a:prstGeom prst="rect">
            <a:avLst/>
          </a:prstGeom>
        </p:spPr>
      </p:pic>
      <p:pic>
        <p:nvPicPr>
          <p:cNvPr id="5" name="Group 116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r="0" t="0" b="0"/>
          <a:stretch/>
        </p:blipFill>
        <p:spPr>
          <a:xfrm>
            <a:off x="12820650" y="0"/>
            <a:ext cx="5467350" cy="4029075"/>
          </a:xfrm>
          <a:prstGeom prst="rect">
            <a:avLst/>
          </a:prstGeom>
        </p:spPr>
      </p:pic>
      <p:pic>
        <p:nvPicPr>
          <p:cNvPr id="6" name="Group 115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Mask group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0" y="0"/>
            <a:ext cx="2466975" cy="10287000"/>
          </a:xfrm>
          <a:prstGeom prst="rect">
            <a:avLst/>
          </a:prstGeom>
        </p:spPr>
      </p:pic>
      <p:pic>
        <p:nvPicPr>
          <p:cNvPr id="8" name="Group 13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r="0" t="0" b="0"/>
          <a:stretch/>
        </p:blipFill>
        <p:spPr>
          <a:xfrm>
            <a:off x="2466975" y="4029075"/>
            <a:ext cx="4480165" cy="2234645"/>
          </a:xfrm>
          <a:prstGeom prst="rect">
            <a:avLst/>
          </a:prstGeom>
        </p:spPr>
      </p:pic>
      <p:pic>
        <p:nvPicPr>
          <p:cNvPr id="9" name="Mask group" descr="preencoded.png">    </p:cNvPr>
          <p:cNvPicPr>
            <a:picLocks noChangeAspect="1"/>
          </p:cNvPicPr>
          <p:nvPr/>
        </p:nvPicPr>
        <p:blipFill>
          <a:blip r:embed="rId13"/>
          <a:srcRect l="0" r="0" t="0" b="0"/>
          <a:stretch/>
        </p:blipFill>
        <p:spPr>
          <a:xfrm>
            <a:off x="2781300" y="409575"/>
            <a:ext cx="857250" cy="857250"/>
          </a:xfrm>
          <a:prstGeom prst="rect">
            <a:avLst/>
          </a:prstGeom>
        </p:spPr>
      </p:pic>
      <p:pic>
        <p:nvPicPr>
          <p:cNvPr id="10" name="Mask group" descr="preencoded.png">    </p:cNvPr>
          <p:cNvPicPr>
            <a:picLocks noChangeAspect="1"/>
          </p:cNvPicPr>
          <p:nvPr/>
        </p:nvPicPr>
        <p:blipFill>
          <a:blip r:embed="rId14"/>
          <a:srcRect l="0" r="0" t="0" b="0"/>
          <a:stretch/>
        </p:blipFill>
        <p:spPr>
          <a:xfrm>
            <a:off x="2781300" y="1609725"/>
            <a:ext cx="857250" cy="857250"/>
          </a:xfrm>
          <a:prstGeom prst="rect">
            <a:avLst/>
          </a:prstGeom>
        </p:spPr>
      </p:pic>
      <p:pic>
        <p:nvPicPr>
          <p:cNvPr id="11" name="Mask group" descr="preencoded.png">    </p:cNvPr>
          <p:cNvPicPr>
            <a:picLocks noChangeAspect="1"/>
          </p:cNvPicPr>
          <p:nvPr/>
        </p:nvPicPr>
        <p:blipFill>
          <a:blip r:embed="rId15"/>
          <a:srcRect l="0" r="0" t="0" b="0"/>
          <a:stretch/>
        </p:blipFill>
        <p:spPr>
          <a:xfrm>
            <a:off x="2781300" y="2809875"/>
            <a:ext cx="857250" cy="857250"/>
          </a:xfrm>
          <a:prstGeom prst="rect">
            <a:avLst/>
          </a:prstGeom>
        </p:spPr>
      </p:pic>
      <p:pic>
        <p:nvPicPr>
          <p:cNvPr id="12" name="Mask group" descr="preencoded.png">    </p:cNvPr>
          <p:cNvPicPr>
            <a:picLocks noChangeAspect="1"/>
          </p:cNvPicPr>
          <p:nvPr/>
        </p:nvPicPr>
        <p:blipFill>
          <a:blip r:embed="rId16"/>
          <a:srcRect l="0" r="0" t="0" b="0"/>
          <a:stretch/>
        </p:blipFill>
        <p:spPr>
          <a:xfrm>
            <a:off x="2781300" y="6667500"/>
            <a:ext cx="857250" cy="857250"/>
          </a:xfrm>
          <a:prstGeom prst="rect">
            <a:avLst/>
          </a:prstGeom>
        </p:spPr>
      </p:pic>
      <p:pic>
        <p:nvPicPr>
          <p:cNvPr id="13" name="Mask group" descr="preencoded.png">    </p:cNvPr>
          <p:cNvPicPr>
            <a:picLocks noChangeAspect="1"/>
          </p:cNvPicPr>
          <p:nvPr/>
        </p:nvPicPr>
        <p:blipFill>
          <a:blip r:embed="rId17"/>
          <a:srcRect l="0" r="0" t="0" b="0"/>
          <a:stretch/>
        </p:blipFill>
        <p:spPr>
          <a:xfrm>
            <a:off x="2781300" y="7867650"/>
            <a:ext cx="857250" cy="857250"/>
          </a:xfrm>
          <a:prstGeom prst="rect">
            <a:avLst/>
          </a:prstGeom>
        </p:spPr>
      </p:pic>
      <p:pic>
        <p:nvPicPr>
          <p:cNvPr id="14" name="Mask group" descr="preencoded.png">    </p:cNvPr>
          <p:cNvPicPr>
            <a:picLocks noChangeAspect="1"/>
          </p:cNvPicPr>
          <p:nvPr/>
        </p:nvPicPr>
        <p:blipFill>
          <a:blip r:embed="rId18"/>
          <a:srcRect l="0" r="0" t="0" b="0"/>
          <a:stretch/>
        </p:blipFill>
        <p:spPr>
          <a:xfrm>
            <a:off x="2781300" y="9067800"/>
            <a:ext cx="857250" cy="857250"/>
          </a:xfrm>
          <a:prstGeom prst="rect">
            <a:avLst/>
          </a:prstGeom>
        </p:spPr>
      </p:pic>
      <p:sp>
        <p:nvSpPr>
          <p:cNvPr id="15" name="AIFC Community"/>
          <p:cNvSpPr/>
          <p:nvPr/>
        </p:nvSpPr>
        <p:spPr>
          <a:xfrm>
            <a:off x="7610475" y="4848225"/>
            <a:ext cx="502920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F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C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M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M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3000" dirty="0"/>
          </a:p>
        </p:txBody>
      </p:sp>
      <p:sp>
        <p:nvSpPr>
          <p:cNvPr id="16" name="AIFC in Focus Centre of Possibilities"/>
          <p:cNvSpPr/>
          <p:nvPr/>
        </p:nvSpPr>
        <p:spPr>
          <a:xfrm>
            <a:off x="7610475" y="5962650"/>
            <a:ext cx="8534400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F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C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F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c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u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s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: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
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C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e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t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e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f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P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s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s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b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l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t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e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s</a:t>
            </a:r>
            <a:endParaRPr lang="en-US" sz="6375" dirty="0"/>
          </a:p>
        </p:txBody>
      </p:sp>
      <p:sp>
        <p:nvSpPr>
          <p:cNvPr id="17" name="Join us for an engaging session as we delve into the intriguing world of AIFC participants"/>
          <p:cNvSpPr/>
          <p:nvPr/>
        </p:nvSpPr>
        <p:spPr>
          <a:xfrm>
            <a:off x="7610475" y="8124825"/>
            <a:ext cx="8534400" cy="1085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J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u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r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g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g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g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w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d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l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v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h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r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g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u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g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w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r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l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d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p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r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p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.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
</a:t>
            </a:r>
            <a:endParaRPr lang="en-US" sz="3000" dirty="0"/>
          </a:p>
        </p:txBody>
      </p:sp>
      <p:sp>
        <p:nvSpPr>
          <p:cNvPr id="18" name="Zhanna Diyarova"/>
          <p:cNvSpPr/>
          <p:nvPr/>
        </p:nvSpPr>
        <p:spPr>
          <a:xfrm>
            <a:off x="3857625" y="466725"/>
            <a:ext cx="2676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Z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h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v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endParaRPr lang="en-US" sz="1800" dirty="0"/>
          </a:p>
        </p:txBody>
      </p:sp>
      <p:sp>
        <p:nvSpPr>
          <p:cNvPr id="19" name="Director Participants Support and Sales AIFC Authority"/>
          <p:cNvSpPr/>
          <p:nvPr/>
        </p:nvSpPr>
        <p:spPr>
          <a:xfrm>
            <a:off x="3857625" y="809625"/>
            <a:ext cx="2162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,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l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F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h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1200" dirty="0"/>
          </a:p>
        </p:txBody>
      </p:sp>
      <p:sp>
        <p:nvSpPr>
          <p:cNvPr id="20" name="Zhanna Diyarova"/>
          <p:cNvSpPr/>
          <p:nvPr/>
        </p:nvSpPr>
        <p:spPr>
          <a:xfrm>
            <a:off x="3857625" y="1666875"/>
            <a:ext cx="2676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Z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h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v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endParaRPr lang="en-US" sz="1800" dirty="0"/>
          </a:p>
        </p:txBody>
      </p:sp>
      <p:sp>
        <p:nvSpPr>
          <p:cNvPr id="21" name="Director Participants Support and Sales AIFC Authority"/>
          <p:cNvSpPr/>
          <p:nvPr/>
        </p:nvSpPr>
        <p:spPr>
          <a:xfrm>
            <a:off x="3857625" y="2009775"/>
            <a:ext cx="2162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,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l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F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h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1200" dirty="0"/>
          </a:p>
        </p:txBody>
      </p:sp>
      <p:sp>
        <p:nvSpPr>
          <p:cNvPr id="22" name="Zhanna Diyarova"/>
          <p:cNvSpPr/>
          <p:nvPr/>
        </p:nvSpPr>
        <p:spPr>
          <a:xfrm>
            <a:off x="3857625" y="2895600"/>
            <a:ext cx="2676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Z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h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v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endParaRPr lang="en-US" sz="1800" dirty="0"/>
          </a:p>
        </p:txBody>
      </p:sp>
      <p:sp>
        <p:nvSpPr>
          <p:cNvPr id="23" name="Director Participants Support and Sales AIFC Authority"/>
          <p:cNvSpPr/>
          <p:nvPr/>
        </p:nvSpPr>
        <p:spPr>
          <a:xfrm>
            <a:off x="3857625" y="3238500"/>
            <a:ext cx="2162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,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l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F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h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1200" dirty="0"/>
          </a:p>
        </p:txBody>
      </p:sp>
      <p:sp>
        <p:nvSpPr>
          <p:cNvPr id="24" name="Zhanna Diyarova"/>
          <p:cNvSpPr/>
          <p:nvPr/>
        </p:nvSpPr>
        <p:spPr>
          <a:xfrm>
            <a:off x="3857625" y="6753225"/>
            <a:ext cx="2676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Z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h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v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endParaRPr lang="en-US" sz="1800" dirty="0"/>
          </a:p>
        </p:txBody>
      </p:sp>
      <p:sp>
        <p:nvSpPr>
          <p:cNvPr id="25" name="Director Participants Support and Sales AIFC Authority"/>
          <p:cNvSpPr/>
          <p:nvPr/>
        </p:nvSpPr>
        <p:spPr>
          <a:xfrm>
            <a:off x="3857625" y="7096125"/>
            <a:ext cx="2162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,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l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F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h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1200" dirty="0"/>
          </a:p>
        </p:txBody>
      </p:sp>
      <p:sp>
        <p:nvSpPr>
          <p:cNvPr id="26" name="Zhanna Diyarova"/>
          <p:cNvSpPr/>
          <p:nvPr/>
        </p:nvSpPr>
        <p:spPr>
          <a:xfrm>
            <a:off x="3857625" y="7953375"/>
            <a:ext cx="2676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Z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h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v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endParaRPr lang="en-US" sz="1800" dirty="0"/>
          </a:p>
        </p:txBody>
      </p:sp>
      <p:sp>
        <p:nvSpPr>
          <p:cNvPr id="27" name="Director Participants Support and Sales AIFC Authority"/>
          <p:cNvSpPr/>
          <p:nvPr/>
        </p:nvSpPr>
        <p:spPr>
          <a:xfrm>
            <a:off x="3857625" y="8296275"/>
            <a:ext cx="2162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,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l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F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h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1200" dirty="0"/>
          </a:p>
        </p:txBody>
      </p:sp>
      <p:sp>
        <p:nvSpPr>
          <p:cNvPr id="28" name="Zhanna Diyarova"/>
          <p:cNvSpPr/>
          <p:nvPr/>
        </p:nvSpPr>
        <p:spPr>
          <a:xfrm>
            <a:off x="3857625" y="9153525"/>
            <a:ext cx="26765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Z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h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r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v</a:t>
            </a:r>
            <a:pPr algn="l" indent="0" marL="0">
              <a:lnSpc>
                <a:spcPts val="2175"/>
              </a:lnSpc>
              <a:buNone/>
            </a:pPr>
            <a:r>
              <a:rPr lang="en-US" sz="1800" dirty="0">
                <a:solidFill>
                  <a:srgbClr val="524CFF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endParaRPr lang="en-US" sz="1800" dirty="0"/>
          </a:p>
        </p:txBody>
      </p:sp>
      <p:sp>
        <p:nvSpPr>
          <p:cNvPr id="29" name="Director Participants Support and Sales AIFC Authority"/>
          <p:cNvSpPr/>
          <p:nvPr/>
        </p:nvSpPr>
        <p:spPr>
          <a:xfrm>
            <a:off x="3857625" y="9496425"/>
            <a:ext cx="21621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,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p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d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l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e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s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F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A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h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r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1425"/>
              </a:lnSpc>
              <a:buNone/>
            </a:pPr>
            <a:r>
              <a:rPr lang="en-US" sz="1200" dirty="0">
                <a:solidFill>
                  <a:srgbClr val="323941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3239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up 1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9144000" y="0"/>
            <a:ext cx="9144000" cy="4562606"/>
          </a:xfrm>
          <a:prstGeom prst="rect">
            <a:avLst/>
          </a:prstGeom>
        </p:spPr>
      </p:pic>
      <p:pic>
        <p:nvPicPr>
          <p:cNvPr id="3" name="Group 14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0" y="0"/>
            <a:ext cx="9147035" cy="4562606"/>
          </a:xfrm>
          <a:prstGeom prst="rect">
            <a:avLst/>
          </a:prstGeom>
        </p:spPr>
      </p:pic>
      <p:pic>
        <p:nvPicPr>
          <p:cNvPr id="4" name="Rectangle 50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r="0" t="0" b="0"/>
          <a:stretch/>
        </p:blipFill>
        <p:spPr>
          <a:xfrm>
            <a:off x="8162925" y="4562475"/>
            <a:ext cx="10125075" cy="5724525"/>
          </a:xfrm>
          <a:prstGeom prst="rect">
            <a:avLst/>
          </a:prstGeom>
        </p:spPr>
      </p:pic>
      <p:pic>
        <p:nvPicPr>
          <p:cNvPr id="5" name="Mask group" descr="preencoded.png">    </p:cNvPr>
          <p:cNvPicPr>
            <a:picLocks noChangeAspect="1"/>
          </p:cNvPicPr>
          <p:nvPr/>
        </p:nvPicPr>
        <p:blipFill>
          <a:blip r:embed="rId7"/>
          <a:srcRect l="0" r="0" t="0" b="0"/>
          <a:stretch/>
        </p:blipFill>
        <p:spPr>
          <a:xfrm>
            <a:off x="8686800" y="7029450"/>
            <a:ext cx="609600" cy="600075"/>
          </a:xfrm>
          <a:prstGeom prst="rect">
            <a:avLst/>
          </a:prstGeom>
        </p:spPr>
      </p:pic>
      <p:pic>
        <p:nvPicPr>
          <p:cNvPr id="6" name="Mask group" descr="preencoded.png">    </p:cNvPr>
          <p:cNvPicPr>
            <a:picLocks noChangeAspect="1"/>
          </p:cNvPicPr>
          <p:nvPr/>
        </p:nvPicPr>
        <p:blipFill>
          <a:blip r:embed="rId8"/>
          <a:srcRect l="0" r="0" t="0" b="0"/>
          <a:stretch/>
        </p:blipFill>
        <p:spPr>
          <a:xfrm>
            <a:off x="8686800" y="8791575"/>
            <a:ext cx="609600" cy="600075"/>
          </a:xfrm>
          <a:prstGeom prst="rect">
            <a:avLst/>
          </a:prstGeom>
        </p:spPr>
      </p:pic>
      <p:pic>
        <p:nvPicPr>
          <p:cNvPr id="7" name="Mask group" descr="preencoded.png">    </p:cNvPr>
          <p:cNvPicPr>
            <a:picLocks noChangeAspect="1"/>
          </p:cNvPicPr>
          <p:nvPr/>
        </p:nvPicPr>
        <p:blipFill>
          <a:blip r:embed="rId9"/>
          <a:srcRect l="0" r="0" t="0" b="0"/>
          <a:stretch/>
        </p:blipFill>
        <p:spPr>
          <a:xfrm>
            <a:off x="11801475" y="7029450"/>
            <a:ext cx="609600" cy="600075"/>
          </a:xfrm>
          <a:prstGeom prst="rect">
            <a:avLst/>
          </a:prstGeom>
        </p:spPr>
      </p:pic>
      <p:pic>
        <p:nvPicPr>
          <p:cNvPr id="8" name="Mask group" descr="preencoded.png">    </p:cNvPr>
          <p:cNvPicPr>
            <a:picLocks noChangeAspect="1"/>
          </p:cNvPicPr>
          <p:nvPr/>
        </p:nvPicPr>
        <p:blipFill>
          <a:blip r:embed="rId10"/>
          <a:srcRect l="0" r="0" t="0" b="0"/>
          <a:stretch/>
        </p:blipFill>
        <p:spPr>
          <a:xfrm>
            <a:off x="12534900" y="9258300"/>
            <a:ext cx="600075" cy="600075"/>
          </a:xfrm>
          <a:prstGeom prst="rect">
            <a:avLst/>
          </a:prstGeom>
        </p:spPr>
      </p:pic>
      <p:pic>
        <p:nvPicPr>
          <p:cNvPr id="9" name="Mask group" descr="preencoded.png">    </p:cNvPr>
          <p:cNvPicPr>
            <a:picLocks noChangeAspect="1"/>
          </p:cNvPicPr>
          <p:nvPr/>
        </p:nvPicPr>
        <p:blipFill>
          <a:blip r:embed="rId11"/>
          <a:srcRect l="0" r="0" t="0" b="0"/>
          <a:stretch/>
        </p:blipFill>
        <p:spPr>
          <a:xfrm>
            <a:off x="11801475" y="8782050"/>
            <a:ext cx="609600" cy="609600"/>
          </a:xfrm>
          <a:prstGeom prst="rect">
            <a:avLst/>
          </a:prstGeom>
        </p:spPr>
      </p:pic>
      <p:pic>
        <p:nvPicPr>
          <p:cNvPr id="10" name="icons8-twitter 1" descr="preencoded.png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r="0" t="0" b="0"/>
          <a:stretch/>
        </p:blipFill>
        <p:spPr>
          <a:xfrm>
            <a:off x="14544675" y="6972300"/>
            <a:ext cx="723900" cy="723900"/>
          </a:xfrm>
          <a:prstGeom prst="rect">
            <a:avLst/>
          </a:prstGeom>
        </p:spPr>
      </p:pic>
      <p:pic>
        <p:nvPicPr>
          <p:cNvPr id="11" name="Mask group" descr="preencoded.png">    </p:cNvPr>
          <p:cNvPicPr>
            <a:picLocks noChangeAspect="1"/>
          </p:cNvPicPr>
          <p:nvPr/>
        </p:nvPicPr>
        <p:blipFill>
          <a:blip r:embed="rId14"/>
          <a:srcRect l="0" r="0" t="0" b="0"/>
          <a:stretch/>
        </p:blipFill>
        <p:spPr>
          <a:xfrm>
            <a:off x="14601825" y="8782050"/>
            <a:ext cx="609600" cy="609600"/>
          </a:xfrm>
          <a:prstGeom prst="rect">
            <a:avLst/>
          </a:prstGeom>
        </p:spPr>
      </p:pic>
      <p:pic>
        <p:nvPicPr>
          <p:cNvPr id="12" name="Vector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r="0" t="0" b="0"/>
          <a:stretch/>
        </p:blipFill>
        <p:spPr>
          <a:xfrm>
            <a:off x="5667375" y="8058150"/>
            <a:ext cx="1800225" cy="1800225"/>
          </a:xfrm>
          <a:prstGeom prst="rect">
            <a:avLst/>
          </a:prstGeom>
        </p:spPr>
      </p:pic>
      <p:sp>
        <p:nvSpPr>
          <p:cNvPr id="13" name="AIFC Community"/>
          <p:cNvSpPr/>
          <p:nvPr/>
        </p:nvSpPr>
        <p:spPr>
          <a:xfrm>
            <a:off x="628650" y="5076825"/>
            <a:ext cx="5029200" cy="542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A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F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Medium" pitchFamily="34" charset="0"/>
                <a:ea typeface="Geologica Medium" pitchFamily="34" charset="-122"/>
                <a:cs typeface="Geologica Medium" pitchFamily="34" charset="-120"/>
              </a:rPr>
              <a:t>C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 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C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O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M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M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U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N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I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T</a:t>
            </a:r>
            <a:pPr algn="l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C0B5FF"/>
                </a:solidFill>
                <a:latin typeface="Geologica Thin" pitchFamily="34" charset="0"/>
                <a:ea typeface="Geologica Thin" pitchFamily="34" charset="-122"/>
                <a:cs typeface="Geologica Thin" pitchFamily="34" charset="-120"/>
              </a:rPr>
              <a:t>Y</a:t>
            </a:r>
            <a:endParaRPr lang="en-US" sz="3000" dirty="0"/>
          </a:p>
        </p:txBody>
      </p:sp>
      <p:sp>
        <p:nvSpPr>
          <p:cNvPr id="14" name="AIFC Community AFD 2024"/>
          <p:cNvSpPr/>
          <p:nvPr/>
        </p:nvSpPr>
        <p:spPr>
          <a:xfrm>
            <a:off x="628650" y="5943600"/>
            <a:ext cx="6858000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F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C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C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o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m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m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u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n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i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t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y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: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
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A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F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D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 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2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0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2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4</a:t>
            </a:r>
            <a:pPr algn="l" indent="0" marL="0">
              <a:lnSpc>
                <a:spcPts val="7088"/>
              </a:lnSpc>
              <a:buNone/>
            </a:pPr>
            <a:r>
              <a:rPr lang="en-US" sz="6375" dirty="0">
                <a:solidFill>
                  <a:srgbClr val="D7DBE2"/>
                </a:solidFill>
                <a:latin typeface="Geologica Regular" pitchFamily="34" charset="0"/>
                <a:ea typeface="Geologica Regular" pitchFamily="34" charset="-122"/>
                <a:cs typeface="Geologica Regular" pitchFamily="34" charset="-120"/>
              </a:rPr>
              <a:t>
</a:t>
            </a:r>
            <a:endParaRPr lang="en-US" sz="6375" dirty="0"/>
          </a:p>
        </p:txBody>
      </p:sp>
      <p:sp>
        <p:nvSpPr>
          <p:cNvPr id="15" name="name_05072024"/>
          <p:cNvSpPr/>
          <p:nvPr/>
        </p:nvSpPr>
        <p:spPr>
          <a:xfrm>
            <a:off x="5038725" y="5076825"/>
            <a:ext cx="23336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0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5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.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0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7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.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2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0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2</a:t>
            </a:r>
            <a:pPr algn="r" indent="0" marL="0">
              <a:lnSpc>
                <a:spcPts val="3600"/>
              </a:lnSpc>
              <a:buNone/>
            </a:pPr>
            <a:r>
              <a:rPr lang="en-US" sz="3000" dirty="0">
                <a:solidFill>
                  <a:srgbClr val="D7DBE2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4</a:t>
            </a:r>
            <a:endParaRPr lang="en-US" sz="3000" dirty="0"/>
          </a:p>
        </p:txBody>
      </p:sp>
      <p:sp>
        <p:nvSpPr>
          <p:cNvPr id="16" name="Discover more about us and lets stay connected"/>
          <p:cNvSpPr/>
          <p:nvPr/>
        </p:nvSpPr>
        <p:spPr>
          <a:xfrm>
            <a:off x="8686800" y="5038725"/>
            <a:ext cx="5695950" cy="1076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D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v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r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m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r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b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u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u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d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l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’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y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 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t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d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!</a:t>
            </a:r>
            <a:pPr algn="l" indent="0" marL="0">
              <a:lnSpc>
                <a:spcPts val="4003"/>
              </a:lnSpc>
              <a:buNone/>
            </a:pPr>
            <a:r>
              <a:rPr lang="en-US" sz="3600" dirty="0">
                <a:solidFill>
                  <a:srgbClr val="323941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
</a:t>
            </a:r>
            <a:endParaRPr lang="en-US" sz="3600" dirty="0"/>
          </a:p>
        </p:txBody>
      </p:sp>
      <p:sp>
        <p:nvSpPr>
          <p:cNvPr id="17" name="aifc-business"/>
          <p:cNvSpPr/>
          <p:nvPr/>
        </p:nvSpPr>
        <p:spPr>
          <a:xfrm>
            <a:off x="8686800" y="7810500"/>
            <a:ext cx="2276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-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b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u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n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e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s</a:t>
            </a:r>
            <a:endParaRPr lang="en-US" sz="2700" dirty="0"/>
          </a:p>
        </p:txBody>
      </p:sp>
      <p:sp>
        <p:nvSpPr>
          <p:cNvPr id="18" name="aifckz"/>
          <p:cNvSpPr/>
          <p:nvPr/>
        </p:nvSpPr>
        <p:spPr>
          <a:xfrm>
            <a:off x="8686800" y="9496425"/>
            <a:ext cx="1209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k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z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
</a:t>
            </a:r>
            <a:endParaRPr lang="en-US" sz="2700" dirty="0"/>
          </a:p>
        </p:txBody>
      </p:sp>
      <p:sp>
        <p:nvSpPr>
          <p:cNvPr id="19" name="aifckz"/>
          <p:cNvSpPr/>
          <p:nvPr/>
        </p:nvSpPr>
        <p:spPr>
          <a:xfrm>
            <a:off x="11801475" y="9496425"/>
            <a:ext cx="1209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k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z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
</a:t>
            </a:r>
            <a:endParaRPr lang="en-US" sz="2700" dirty="0"/>
          </a:p>
        </p:txBody>
      </p:sp>
      <p:sp>
        <p:nvSpPr>
          <p:cNvPr id="20" name="aifckz"/>
          <p:cNvSpPr/>
          <p:nvPr/>
        </p:nvSpPr>
        <p:spPr>
          <a:xfrm>
            <a:off x="11801475" y="7810500"/>
            <a:ext cx="12096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k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z</a:t>
            </a:r>
            <a:endParaRPr lang="en-US" sz="2700" dirty="0"/>
          </a:p>
        </p:txBody>
      </p:sp>
      <p:sp>
        <p:nvSpPr>
          <p:cNvPr id="21" name="aifc_kz"/>
          <p:cNvSpPr/>
          <p:nvPr/>
        </p:nvSpPr>
        <p:spPr>
          <a:xfrm>
            <a:off x="14601825" y="9496425"/>
            <a:ext cx="1371600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_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k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z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
</a:t>
            </a:r>
            <a:endParaRPr lang="en-US" sz="2700" dirty="0"/>
          </a:p>
        </p:txBody>
      </p:sp>
      <p:sp>
        <p:nvSpPr>
          <p:cNvPr id="22" name="aifc_official"/>
          <p:cNvSpPr/>
          <p:nvPr/>
        </p:nvSpPr>
        <p:spPr>
          <a:xfrm>
            <a:off x="14601825" y="7810500"/>
            <a:ext cx="2276475" cy="3619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_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o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f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c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i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a</a:t>
            </a:r>
            <a:pPr algn="l" indent="0" marL="0">
              <a:lnSpc>
                <a:spcPts val="3002"/>
              </a:lnSpc>
              <a:buNone/>
            </a:pPr>
            <a:r>
              <a:rPr lang="en-US" sz="2700" dirty="0">
                <a:solidFill>
                  <a:srgbClr val="524CFF"/>
                </a:solidFill>
                <a:latin typeface="Geologica Light" pitchFamily="34" charset="0"/>
                <a:ea typeface="Geologica Light" pitchFamily="34" charset="-122"/>
                <a:cs typeface="Geologica Light" pitchFamily="34" charset="-120"/>
              </a:rPr>
              <a:t>l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2024-08-01T23:45:58Z</dcterms:created>
  <dcterms:modified xsi:type="dcterms:W3CDTF">2024-08-01T23:45:58Z</dcterms:modified>
</cp:coreProperties>
</file>